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264" r:id="rId3"/>
    <p:sldId id="276" r:id="rId4"/>
    <p:sldId id="277" r:id="rId5"/>
    <p:sldId id="278" r:id="rId6"/>
    <p:sldId id="279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706" autoAdjust="0"/>
  </p:normalViewPr>
  <p:slideViewPr>
    <p:cSldViewPr>
      <p:cViewPr varScale="1">
        <p:scale>
          <a:sx n="111" d="100"/>
          <a:sy n="111" d="100"/>
        </p:scale>
        <p:origin x="498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FFBF-2C64-42CD-9E2F-09E2049D891B}" type="datetimeFigureOut">
              <a:rPr lang="en-US"/>
              <a:t>12/14/2020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F2C6B-0C1B-4F88-BCBA-898BA50DE78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3DF44-BBF1-44C7-A0B1-7B7B2F7B3880}" type="datetimeFigureOut">
              <a:rPr lang="en-US"/>
              <a:t>12/14/2020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53BB-F993-49A1-9E37-CA3E5BE0709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12/14/2020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12/14/2020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16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5" name="Rectangle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12/14/2020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12/14/2020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12/14/2020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12/14/2020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3" name="Rectangle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2362200"/>
          </a:xfrm>
        </p:spPr>
        <p:txBody>
          <a:bodyPr/>
          <a:lstStyle/>
          <a:p>
            <a:pPr algn="ctr"/>
            <a:r>
              <a:rPr lang="en-US" sz="10000" dirty="0" smtClean="0">
                <a:latin typeface="Rockwell" panose="02060603020205020403" pitchFamily="18" charset="0"/>
              </a:rPr>
              <a:t>Music Theory 1</a:t>
            </a:r>
            <a:endParaRPr lang="en-US" sz="10000" dirty="0">
              <a:latin typeface="Rockwell" panose="02060603020205020403" pitchFamily="18" charset="0"/>
            </a:endParaRPr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443841"/>
            <a:ext cx="6092825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4000" dirty="0" smtClean="0">
              <a:latin typeface="Rockwell" panose="02060603020205020403" pitchFamily="18" charset="0"/>
            </a:endParaRPr>
          </a:p>
          <a:p>
            <a:pPr algn="ctr"/>
            <a:r>
              <a:rPr lang="en-US" sz="4000" dirty="0" smtClean="0">
                <a:latin typeface="Rockwell" panose="02060603020205020403" pitchFamily="18" charset="0"/>
              </a:rPr>
              <a:t>This </a:t>
            </a:r>
            <a:r>
              <a:rPr lang="en-US" sz="4000" dirty="0">
                <a:latin typeface="Rockwell" panose="02060603020205020403" pitchFamily="18" charset="0"/>
              </a:rPr>
              <a:t>full-year course covers, but is not limited to, the following </a:t>
            </a:r>
            <a:r>
              <a:rPr lang="en-US" sz="4000" dirty="0" smtClean="0">
                <a:latin typeface="Rockwell" panose="02060603020205020403" pitchFamily="18" charset="0"/>
              </a:rPr>
              <a:t>topics:</a:t>
            </a:r>
            <a:endParaRPr lang="en-US" sz="4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8012" y="1443841"/>
            <a:ext cx="1097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Rockwell" panose="02060603020205020403" pitchFamily="18" charset="0"/>
              </a:rPr>
              <a:t>notes, rhythms, clefs, time signatures, accidentals, whole &amp; half-steps, intervals, scales, triads, seventh chords, inversions, counterpoint, </a:t>
            </a:r>
            <a:r>
              <a:rPr lang="en-US" sz="4000" dirty="0" smtClean="0">
                <a:latin typeface="Rockwell" panose="02060603020205020403" pitchFamily="18" charset="0"/>
              </a:rPr>
              <a:t>voice leading</a:t>
            </a:r>
            <a:r>
              <a:rPr lang="en-US" sz="4000" dirty="0">
                <a:latin typeface="Rockwell" panose="02060603020205020403" pitchFamily="18" charset="0"/>
              </a:rPr>
              <a:t>, chord progressions, cadences, non-harmonic tones, figured </a:t>
            </a:r>
            <a:r>
              <a:rPr lang="en-US" sz="4000" dirty="0" smtClean="0">
                <a:latin typeface="Rockwell" panose="02060603020205020403" pitchFamily="18" charset="0"/>
              </a:rPr>
              <a:t>bass and </a:t>
            </a:r>
            <a:r>
              <a:rPr lang="en-US" sz="4000" dirty="0">
                <a:latin typeface="Rockwell" panose="02060603020205020403" pitchFamily="18" charset="0"/>
              </a:rPr>
              <a:t>secondary dominants,</a:t>
            </a:r>
          </a:p>
        </p:txBody>
      </p:sp>
    </p:spTree>
    <p:extLst>
      <p:ext uri="{BB962C8B-B14F-4D97-AF65-F5344CB8AC3E}">
        <p14:creationId xmlns:p14="http://schemas.microsoft.com/office/powerpoint/2010/main" val="324805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2812" y="1443841"/>
            <a:ext cx="1043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  <a:p>
            <a:pPr algn="ctr"/>
            <a:r>
              <a:rPr lang="en-US" sz="4000" dirty="0" smtClean="0">
                <a:latin typeface="Rockwell" panose="02060603020205020403" pitchFamily="18" charset="0"/>
              </a:rPr>
              <a:t>as well as, sight singing</a:t>
            </a:r>
            <a:r>
              <a:rPr lang="en-US" sz="4000" dirty="0">
                <a:latin typeface="Rockwell" panose="02060603020205020403" pitchFamily="18" charset="0"/>
              </a:rPr>
              <a:t>, aural identification of intervals &amp; chords and melodic, harmonic &amp; rhythmic dictation</a:t>
            </a:r>
            <a:r>
              <a:rPr lang="en-US" sz="4000" dirty="0" smtClean="0">
                <a:latin typeface="Rockwell" panose="02060603020205020403" pitchFamily="18" charset="0"/>
              </a:rPr>
              <a:t>.</a:t>
            </a:r>
            <a:endParaRPr lang="en-US" sz="4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0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2812" y="1443841"/>
            <a:ext cx="1043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  <a:p>
            <a:pPr algn="ctr"/>
            <a:r>
              <a:rPr lang="en-US" sz="4000" dirty="0" smtClean="0">
                <a:latin typeface="Rockwell" panose="02060603020205020403" pitchFamily="18" charset="0"/>
              </a:rPr>
              <a:t>Music Theory 1 </a:t>
            </a:r>
            <a:r>
              <a:rPr lang="en-US" sz="4000" dirty="0">
                <a:latin typeface="Rockwell" panose="02060603020205020403" pitchFamily="18" charset="0"/>
              </a:rPr>
              <a:t>is </a:t>
            </a:r>
            <a:r>
              <a:rPr lang="en-US" sz="4000" dirty="0" smtClean="0">
                <a:latin typeface="Rockwell" panose="02060603020205020403" pitchFamily="18" charset="0"/>
              </a:rPr>
              <a:t>the </a:t>
            </a:r>
            <a:r>
              <a:rPr lang="en-US" sz="4000" dirty="0">
                <a:latin typeface="Rockwell" panose="02060603020205020403" pitchFamily="18" charset="0"/>
              </a:rPr>
              <a:t>first in a two-course sequence, the second being Advanced Placement Music Theory.</a:t>
            </a:r>
          </a:p>
        </p:txBody>
      </p:sp>
    </p:spTree>
    <p:extLst>
      <p:ext uri="{BB962C8B-B14F-4D97-AF65-F5344CB8AC3E}">
        <p14:creationId xmlns:p14="http://schemas.microsoft.com/office/powerpoint/2010/main" val="288598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2812" y="1443841"/>
            <a:ext cx="10439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Rockwell" panose="02060603020205020403" pitchFamily="18" charset="0"/>
              </a:rPr>
              <a:t>Music Theory 1 </a:t>
            </a:r>
            <a:r>
              <a:rPr lang="en-US" sz="4000" dirty="0">
                <a:latin typeface="Rockwell" panose="02060603020205020403" pitchFamily="18" charset="0"/>
              </a:rPr>
              <a:t>is offered </a:t>
            </a:r>
            <a:r>
              <a:rPr lang="en-US" sz="4000" dirty="0" smtClean="0">
                <a:latin typeface="Rockwell" panose="02060603020205020403" pitchFamily="18" charset="0"/>
              </a:rPr>
              <a:t>every other year, alternating with AP Music Theory, and will be available </a:t>
            </a:r>
            <a:r>
              <a:rPr lang="en-US" sz="4000" dirty="0">
                <a:latin typeface="Rockwell" panose="02060603020205020403" pitchFamily="18" charset="0"/>
              </a:rPr>
              <a:t>in the 2021-2022 school year </a:t>
            </a:r>
            <a:r>
              <a:rPr lang="en-US" sz="4000" dirty="0" smtClean="0">
                <a:latin typeface="Rockwell" panose="02060603020205020403" pitchFamily="18" charset="0"/>
              </a:rPr>
              <a:t>for grades </a:t>
            </a:r>
            <a:r>
              <a:rPr lang="en-US" sz="4000" dirty="0">
                <a:latin typeface="Rockwell" panose="02060603020205020403" pitchFamily="18" charset="0"/>
              </a:rPr>
              <a:t>9, 10, 11 and </a:t>
            </a:r>
            <a:r>
              <a:rPr lang="en-US" sz="4000" dirty="0" smtClean="0">
                <a:latin typeface="Rockwell" panose="02060603020205020403" pitchFamily="18" charset="0"/>
              </a:rPr>
              <a:t>12. </a:t>
            </a:r>
          </a:p>
          <a:p>
            <a:pPr algn="ctr"/>
            <a:r>
              <a:rPr lang="en-US" sz="4000" dirty="0" smtClean="0">
                <a:latin typeface="Rockwell" panose="02060603020205020403" pitchFamily="18" charset="0"/>
              </a:rPr>
              <a:t>Participants will receive 1 credit. </a:t>
            </a:r>
            <a:endParaRPr lang="en-US" sz="4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ves 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sical curves presentation (widescreen).potx" id="{68710E6A-EAC6-48C2-B3F1-37ABA3E433C0}" vid="{1E11B4D8-8842-4901-9C7E-68BBF3CF07CC}"/>
    </a:ext>
  </a:extLst>
</a:theme>
</file>

<file path=ppt/theme/theme2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Musical curves presentation (widescreen)</Template>
  <TotalTime>34</TotalTime>
  <Words>143</Words>
  <Application>Microsoft Office PowerPoint</Application>
  <PresentationFormat>Custom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Euphemia</vt:lpstr>
      <vt:lpstr>Rockwell</vt:lpstr>
      <vt:lpstr>Curves 16x9</vt:lpstr>
      <vt:lpstr>Music Theory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Roslyn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Theory 1</dc:title>
  <dc:creator>Michael Coffey</dc:creator>
  <cp:lastModifiedBy>Mary Kasparian</cp:lastModifiedBy>
  <cp:revision>6</cp:revision>
  <dcterms:created xsi:type="dcterms:W3CDTF">2020-12-04T13:04:05Z</dcterms:created>
  <dcterms:modified xsi:type="dcterms:W3CDTF">2020-12-14T13:03:57Z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